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498764" y="2348780"/>
            <a:ext cx="6904057" cy="3953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1600" dirty="0">
                <a:latin typeface="Arial Rounded MT Bold" panose="020F0704030504030204" pitchFamily="34" charset="0"/>
              </a:rPr>
              <a:t>El Instituto Electoral de Coahuila informa que el </a:t>
            </a:r>
            <a:r>
              <a:rPr lang="es-ES" sz="1600" dirty="0">
                <a:latin typeface="Arial Rounded MT Bold" panose="020F0704030504030204" pitchFamily="34" charset="0"/>
              </a:rPr>
              <a:t>estado que guardan los sistemas pensionarios, los estudios actuariales que se realicen por los Sujetos obligados y los montos de los fondos pensionarios con el cálculo de su horizonte financiero</a:t>
            </a:r>
            <a:r>
              <a:rPr lang="es-MX" sz="1600" dirty="0">
                <a:latin typeface="Arial Rounded MT Bold" panose="020F0704030504030204" pitchFamily="34" charset="0"/>
              </a:rPr>
              <a:t>, según lo establece el Articulo 22, Fracción X, de la </a:t>
            </a:r>
            <a:r>
              <a:rPr lang="es-ES" sz="1600" dirty="0">
                <a:latin typeface="Arial Rounded MT Bold" panose="020F0704030504030204" pitchFamily="34" charset="0"/>
              </a:rPr>
              <a:t>Ley de Transparencia y Acceso a la Información Pública del Estado de Coahuila de Zaragoza, el sistema pensionario se genera </a:t>
            </a:r>
            <a:r>
              <a:rPr lang="es-MX" sz="1600" dirty="0">
                <a:latin typeface="Arial Rounded MT Bold" panose="020F0704030504030204" pitchFamily="34" charset="0"/>
              </a:rPr>
              <a:t>por parte del Instituto Mexicano de Seguro Social.</a:t>
            </a: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01703" y="937649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22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X</a:t>
            </a: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Sistemas pensionarios, los estudios actuariales y los montos de los fondos pensionarios 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2119</TotalTime>
  <Words>146</Words>
  <Application>Microsoft Office PowerPoint</Application>
  <PresentationFormat>Panorámica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156</cp:revision>
  <cp:lastPrinted>2016-02-08T17:12:47Z</cp:lastPrinted>
  <dcterms:created xsi:type="dcterms:W3CDTF">2016-01-18T17:46:42Z</dcterms:created>
  <dcterms:modified xsi:type="dcterms:W3CDTF">2025-09-03T18:15:07Z</dcterms:modified>
</cp:coreProperties>
</file>